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A000"/>
    <a:srgbClr val="D09E00"/>
    <a:srgbClr val="00B000"/>
    <a:srgbClr val="004200"/>
    <a:srgbClr val="003300"/>
    <a:srgbClr val="205BBA"/>
    <a:srgbClr val="3072D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A3A46-3276-47D5-AC20-8B3E31F57574}" type="datetimeFigureOut">
              <a:rPr lang="pt-PT" smtClean="0"/>
              <a:pPr/>
              <a:t>27-10-2016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936E-9F97-491E-9CC7-92FF15CA734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A3A46-3276-47D5-AC20-8B3E31F57574}" type="datetimeFigureOut">
              <a:rPr lang="pt-PT" smtClean="0"/>
              <a:pPr/>
              <a:t>27-10-2016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936E-9F97-491E-9CC7-92FF15CA734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A3A46-3276-47D5-AC20-8B3E31F57574}" type="datetimeFigureOut">
              <a:rPr lang="pt-PT" smtClean="0"/>
              <a:pPr/>
              <a:t>27-10-2016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936E-9F97-491E-9CC7-92FF15CA734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A3A46-3276-47D5-AC20-8B3E31F57574}" type="datetimeFigureOut">
              <a:rPr lang="pt-PT" smtClean="0"/>
              <a:pPr/>
              <a:t>27-10-2016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936E-9F97-491E-9CC7-92FF15CA734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A3A46-3276-47D5-AC20-8B3E31F57574}" type="datetimeFigureOut">
              <a:rPr lang="pt-PT" smtClean="0"/>
              <a:pPr/>
              <a:t>27-10-2016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936E-9F97-491E-9CC7-92FF15CA734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A3A46-3276-47D5-AC20-8B3E31F57574}" type="datetimeFigureOut">
              <a:rPr lang="pt-PT" smtClean="0"/>
              <a:pPr/>
              <a:t>27-10-2016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936E-9F97-491E-9CC7-92FF15CA734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A3A46-3276-47D5-AC20-8B3E31F57574}" type="datetimeFigureOut">
              <a:rPr lang="pt-PT" smtClean="0"/>
              <a:pPr/>
              <a:t>27-10-2016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936E-9F97-491E-9CC7-92FF15CA734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A3A46-3276-47D5-AC20-8B3E31F57574}" type="datetimeFigureOut">
              <a:rPr lang="pt-PT" smtClean="0"/>
              <a:pPr/>
              <a:t>27-10-2016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936E-9F97-491E-9CC7-92FF15CA734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A3A46-3276-47D5-AC20-8B3E31F57574}" type="datetimeFigureOut">
              <a:rPr lang="pt-PT" smtClean="0"/>
              <a:pPr/>
              <a:t>27-10-2016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936E-9F97-491E-9CC7-92FF15CA734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A3A46-3276-47D5-AC20-8B3E31F57574}" type="datetimeFigureOut">
              <a:rPr lang="pt-PT" smtClean="0"/>
              <a:pPr/>
              <a:t>27-10-2016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936E-9F97-491E-9CC7-92FF15CA734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A3A46-3276-47D5-AC20-8B3E31F57574}" type="datetimeFigureOut">
              <a:rPr lang="pt-PT" smtClean="0"/>
              <a:pPr/>
              <a:t>27-10-2016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B936E-9F97-491E-9CC7-92FF15CA734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0000"/>
            <a:lum/>
          </a:blip>
          <a:srcRect/>
          <a:stretch>
            <a:fillRect t="-13000" b="-4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1A3A46-3276-47D5-AC20-8B3E31F57574}" type="datetimeFigureOut">
              <a:rPr lang="pt-PT" smtClean="0"/>
              <a:pPr/>
              <a:t>27-10-2016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B936E-9F97-491E-9CC7-92FF15CA734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gif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gif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 descr="https://scontent.fopo1-1.fna.fbcdn.net/v/t1.0-9/1280460_653080474711562_930592688_n.jpg?oh=f2ae338e3de060072d8ea664ec3a1cdb&amp;oe=58980E6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149080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chemeClr val="tx2">
                    <a:lumMod val="75000"/>
                  </a:schemeClr>
                </a:solidFill>
              </a:rPr>
              <a:t>Semana da Educação Física</a:t>
            </a:r>
            <a:br>
              <a:rPr lang="pt-PT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pt-PT" sz="2000" dirty="0" smtClean="0">
                <a:solidFill>
                  <a:schemeClr val="tx2">
                    <a:lumMod val="75000"/>
                  </a:schemeClr>
                </a:solidFill>
              </a:rPr>
              <a:t>17 a 21 de outubro</a:t>
            </a:r>
            <a:endParaRPr lang="pt-PT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4"/>
          <p:cNvSpPr>
            <a:spLocks noGrp="1"/>
          </p:cNvSpPr>
          <p:nvPr>
            <p:ph sz="half" idx="2"/>
          </p:nvPr>
        </p:nvSpPr>
        <p:spPr>
          <a:xfrm>
            <a:off x="3779912" y="1600200"/>
            <a:ext cx="4906888" cy="4525963"/>
          </a:xfrm>
        </p:spPr>
        <p:txBody>
          <a:bodyPr/>
          <a:lstStyle/>
          <a:p>
            <a:pPr algn="ctr">
              <a:buNone/>
            </a:pPr>
            <a:r>
              <a:rPr lang="pt-PT" dirty="0" smtClean="0">
                <a:solidFill>
                  <a:srgbClr val="C00000"/>
                </a:solidFill>
              </a:rPr>
              <a:t>Clubes participantes</a:t>
            </a:r>
          </a:p>
          <a:p>
            <a:pPr algn="ctr">
              <a:buNone/>
            </a:pPr>
            <a:endParaRPr lang="pt-PT" dirty="0">
              <a:solidFill>
                <a:srgbClr val="C00000"/>
              </a:solidFill>
            </a:endParaRPr>
          </a:p>
          <a:p>
            <a:pPr algn="ctr">
              <a:buNone/>
            </a:pPr>
            <a:endParaRPr lang="pt-PT" dirty="0">
              <a:solidFill>
                <a:srgbClr val="C00000"/>
              </a:solidFill>
            </a:endParaRPr>
          </a:p>
        </p:txBody>
      </p:sp>
      <p:pic>
        <p:nvPicPr>
          <p:cNvPr id="9" name="Imagem 8" descr="Resultado de imagem para clube de desporto c+s de lavra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5373216"/>
            <a:ext cx="136815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m 9" descr="Resultado de imagem para cale andebol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276872"/>
            <a:ext cx="144016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m 10" descr="Resultado de imagem para grupo desportivo de basquetebol de leça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2320" y="2204864"/>
            <a:ext cx="108012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m 11" descr="Resultado de imagem para associação desportiva judo force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3928" y="3140968"/>
            <a:ext cx="115212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m 12" descr="Resultado de imagem para grupo desportivo cultural da cohaemato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280" y="3933056"/>
            <a:ext cx="165618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Imagem 15" descr="Resultado de imagem para cdup rugby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35896" y="4725144"/>
            <a:ext cx="144016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Imagem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512" y="188640"/>
            <a:ext cx="96837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244408" y="188640"/>
            <a:ext cx="495300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CaixaDeTexto 14"/>
          <p:cNvSpPr txBox="1"/>
          <p:nvPr/>
        </p:nvSpPr>
        <p:spPr>
          <a:xfrm>
            <a:off x="179512" y="1700808"/>
            <a:ext cx="352839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pt-PT" sz="1200" dirty="0" smtClean="0"/>
              <a:t>De 17 a 21 de outubro decorreu </a:t>
            </a:r>
            <a:r>
              <a:rPr lang="pt-PT" sz="1200" dirty="0" smtClean="0"/>
              <a:t>a Semana da Educação </a:t>
            </a:r>
            <a:r>
              <a:rPr lang="pt-PT" sz="1200" dirty="0" smtClean="0"/>
              <a:t>Física na escola EFPO. Nesta atividade participaram todos os alunos da escola do 1º ao 9º ano de escolaridade. Pretendeu-se: </a:t>
            </a:r>
          </a:p>
          <a:p>
            <a:pPr lvl="0" algn="just"/>
            <a:endParaRPr lang="pt-PT" sz="1200" dirty="0" smtClean="0"/>
          </a:p>
          <a:p>
            <a:pPr lvl="0"/>
            <a:r>
              <a:rPr lang="pt-PT" sz="1200" dirty="0" smtClean="0">
                <a:latin typeface="Arial Narrow" pitchFamily="34" charset="0"/>
              </a:rPr>
              <a:t>(1) Sensibilizar </a:t>
            </a:r>
            <a:r>
              <a:rPr lang="pt-PT" sz="1200" dirty="0" smtClean="0">
                <a:latin typeface="Arial Narrow" pitchFamily="34" charset="0"/>
              </a:rPr>
              <a:t>os nossos alunos para a adoção de estilos de vida saudáveis através da prática desportiva regular; </a:t>
            </a:r>
          </a:p>
          <a:p>
            <a:pPr lvl="0"/>
            <a:r>
              <a:rPr lang="pt-PT" sz="1200" dirty="0" smtClean="0">
                <a:latin typeface="Arial Narrow" pitchFamily="34" charset="0"/>
              </a:rPr>
              <a:t>(2) Despertar </a:t>
            </a:r>
            <a:r>
              <a:rPr lang="pt-PT" sz="1200" dirty="0" smtClean="0">
                <a:latin typeface="Arial Narrow" pitchFamily="34" charset="0"/>
              </a:rPr>
              <a:t>o interesse e motivação para as atividades letivas com a abordagem de modalidades/conteúdos que serão abordados nas aulas de EF.</a:t>
            </a:r>
          </a:p>
          <a:p>
            <a:pPr lvl="0"/>
            <a:r>
              <a:rPr lang="pt-PT" sz="1200" dirty="0" smtClean="0">
                <a:latin typeface="Arial Narrow" pitchFamily="34" charset="0"/>
              </a:rPr>
              <a:t>(3) </a:t>
            </a:r>
            <a:r>
              <a:rPr lang="pt-PT" sz="1200" dirty="0" smtClean="0">
                <a:latin typeface="Arial Narrow" pitchFamily="34" charset="0"/>
              </a:rPr>
              <a:t>Promover a divulgação/ conhecimento da oferta desportiva disponível na comunidade; </a:t>
            </a:r>
          </a:p>
          <a:p>
            <a:pPr lvl="0"/>
            <a:r>
              <a:rPr lang="pt-PT" sz="1200" dirty="0" smtClean="0">
                <a:latin typeface="Arial Narrow" pitchFamily="34" charset="0"/>
              </a:rPr>
              <a:t>(4) Promover </a:t>
            </a:r>
            <a:r>
              <a:rPr lang="pt-PT" sz="1200" dirty="0" smtClean="0">
                <a:latin typeface="Arial Narrow" pitchFamily="34" charset="0"/>
              </a:rPr>
              <a:t>o envolvimento da comunidade envolvente na vida da escola.</a:t>
            </a:r>
          </a:p>
          <a:p>
            <a:r>
              <a:rPr lang="pt-PT" sz="1200" dirty="0" smtClean="0">
                <a:latin typeface="Arial Narrow" pitchFamily="34" charset="0"/>
              </a:rPr>
              <a:t>(5) Promover </a:t>
            </a:r>
            <a:r>
              <a:rPr lang="pt-PT" sz="1200" dirty="0" smtClean="0">
                <a:latin typeface="Arial Narrow" pitchFamily="34" charset="0"/>
              </a:rPr>
              <a:t>o envolvimento de alunos do 1º ciclo em atividades dinamizadas pelo Clube do Desporto Escolar/área disciplinar de Ed. Física.</a:t>
            </a:r>
            <a:endParaRPr lang="pt-PT" sz="1200" dirty="0">
              <a:latin typeface="Arial Narrow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t-PT" dirty="0" err="1" smtClean="0">
                <a:solidFill>
                  <a:srgbClr val="205BBA"/>
                </a:solidFill>
              </a:rPr>
              <a:t>Just</a:t>
            </a:r>
            <a:r>
              <a:rPr lang="pt-PT" dirty="0" smtClean="0">
                <a:solidFill>
                  <a:srgbClr val="205BBA"/>
                </a:solidFill>
              </a:rPr>
              <a:t> Dancing </a:t>
            </a:r>
            <a:r>
              <a:rPr lang="pt-PT" dirty="0" err="1" smtClean="0">
                <a:solidFill>
                  <a:srgbClr val="205BBA"/>
                </a:solidFill>
              </a:rPr>
              <a:t>School</a:t>
            </a:r>
            <a:r>
              <a:rPr lang="pt-PT" dirty="0" smtClean="0">
                <a:solidFill>
                  <a:srgbClr val="205BBA"/>
                </a:solidFill>
              </a:rPr>
              <a:t> </a:t>
            </a:r>
            <a:endParaRPr lang="pt-PT" dirty="0">
              <a:solidFill>
                <a:srgbClr val="205BBA"/>
              </a:solidFill>
            </a:endParaRPr>
          </a:p>
        </p:txBody>
      </p:sp>
      <p:pic>
        <p:nvPicPr>
          <p:cNvPr id="5" name="Imagem 4" descr="https://scontent.fopo1-1.fna.fbcdn.net/v/t1.0-9/1280460_653080474711562_930592688_n.jpg?oh=f2ae338e3de060072d8ea664ec3a1cdb&amp;oe=58980E6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332656"/>
            <a:ext cx="699416" cy="84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Marcador de Posição de Conteúdo 15" descr="20161018_16112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556792"/>
            <a:ext cx="4896544" cy="2937927"/>
          </a:xfrm>
        </p:spPr>
      </p:pic>
      <p:pic>
        <p:nvPicPr>
          <p:cNvPr id="17" name="Imagem 16" descr="20161018_1611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3933056"/>
            <a:ext cx="3131840" cy="1879104"/>
          </a:xfrm>
          <a:prstGeom prst="rect">
            <a:avLst/>
          </a:prstGeom>
        </p:spPr>
      </p:pic>
      <p:pic>
        <p:nvPicPr>
          <p:cNvPr id="18" name="Imagem 17" descr="20161018_16115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60" y="1700808"/>
            <a:ext cx="2651786" cy="1591072"/>
          </a:xfrm>
          <a:prstGeom prst="rect">
            <a:avLst/>
          </a:prstGeom>
        </p:spPr>
      </p:pic>
      <p:pic>
        <p:nvPicPr>
          <p:cNvPr id="19" name="Imagem 18" descr="20161018_16120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19672" y="4869160"/>
            <a:ext cx="2051720" cy="123103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t-PT" b="1" dirty="0" smtClean="0">
                <a:solidFill>
                  <a:srgbClr val="00B0F0"/>
                </a:solidFill>
              </a:rPr>
              <a:t>    Judo Force </a:t>
            </a:r>
            <a:endParaRPr lang="pt-PT" b="1" dirty="0">
              <a:solidFill>
                <a:srgbClr val="00B0F0"/>
              </a:solidFill>
            </a:endParaRPr>
          </a:p>
        </p:txBody>
      </p:sp>
      <p:pic>
        <p:nvPicPr>
          <p:cNvPr id="8" name="Imagem 7" descr="Resultado de imagem para associação desportiva judo forc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332656"/>
            <a:ext cx="889741" cy="1014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m 9" descr="20161017_1307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1772816"/>
            <a:ext cx="3024336" cy="1814602"/>
          </a:xfrm>
          <a:prstGeom prst="rect">
            <a:avLst/>
          </a:prstGeom>
        </p:spPr>
      </p:pic>
      <p:pic>
        <p:nvPicPr>
          <p:cNvPr id="11" name="Imagem 10" descr="20161018_1223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4365104"/>
            <a:ext cx="2736304" cy="1641782"/>
          </a:xfrm>
          <a:prstGeom prst="rect">
            <a:avLst/>
          </a:prstGeom>
        </p:spPr>
      </p:pic>
      <p:pic>
        <p:nvPicPr>
          <p:cNvPr id="13" name="Imagem 12" descr="20161018_12325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1556792"/>
            <a:ext cx="4307971" cy="2584782"/>
          </a:xfrm>
          <a:prstGeom prst="rect">
            <a:avLst/>
          </a:prstGeom>
        </p:spPr>
      </p:pic>
      <p:pic>
        <p:nvPicPr>
          <p:cNvPr id="15" name="Imagem 14" descr="20161017_13074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3608" y="4365104"/>
            <a:ext cx="2903306" cy="174198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t-PT" b="1" dirty="0" smtClean="0">
                <a:solidFill>
                  <a:srgbClr val="00B0F0"/>
                </a:solidFill>
              </a:rPr>
              <a:t>   </a:t>
            </a:r>
            <a:r>
              <a:rPr lang="pt-PT" b="1" dirty="0" smtClean="0">
                <a:solidFill>
                  <a:srgbClr val="003300"/>
                </a:solidFill>
              </a:rPr>
              <a:t> </a:t>
            </a:r>
            <a:r>
              <a:rPr lang="pt-PT" b="1" dirty="0" err="1" smtClean="0">
                <a:solidFill>
                  <a:srgbClr val="004200"/>
                </a:solidFill>
              </a:rPr>
              <a:t>CDUP</a:t>
            </a:r>
            <a:r>
              <a:rPr lang="pt-PT" sz="1800" b="1" dirty="0" err="1" smtClean="0">
                <a:solidFill>
                  <a:srgbClr val="004200"/>
                </a:solidFill>
              </a:rPr>
              <a:t>Rugby</a:t>
            </a:r>
            <a:endParaRPr lang="pt-PT" b="1" dirty="0">
              <a:solidFill>
                <a:srgbClr val="004200"/>
              </a:solidFill>
            </a:endParaRPr>
          </a:p>
        </p:txBody>
      </p:sp>
      <p:pic>
        <p:nvPicPr>
          <p:cNvPr id="9" name="Imagem 8" descr="Resultado de imagem para cdup rugby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548680"/>
            <a:ext cx="1186937" cy="790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m 11" descr="20161018_1102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1628800"/>
            <a:ext cx="5688632" cy="2635493"/>
          </a:xfrm>
          <a:prstGeom prst="rect">
            <a:avLst/>
          </a:prstGeom>
        </p:spPr>
      </p:pic>
      <p:pic>
        <p:nvPicPr>
          <p:cNvPr id="16" name="Imagem 15" descr="20161018_1104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4653136"/>
            <a:ext cx="2880320" cy="1728192"/>
          </a:xfrm>
          <a:prstGeom prst="rect">
            <a:avLst/>
          </a:prstGeom>
        </p:spPr>
      </p:pic>
      <p:pic>
        <p:nvPicPr>
          <p:cNvPr id="20" name="Imagem 19" descr="20161018_1103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4437112"/>
            <a:ext cx="3023320" cy="18139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20161018_1148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4293096"/>
            <a:ext cx="3983427" cy="2390056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t-PT" b="1" dirty="0" smtClean="0">
                <a:solidFill>
                  <a:srgbClr val="00B0F0"/>
                </a:solidFill>
              </a:rPr>
              <a:t>   </a:t>
            </a:r>
            <a:r>
              <a:rPr lang="pt-PT" b="1" dirty="0" smtClean="0">
                <a:solidFill>
                  <a:srgbClr val="003300"/>
                </a:solidFill>
              </a:rPr>
              <a:t> </a:t>
            </a:r>
            <a:r>
              <a:rPr lang="pt-PT" b="1" dirty="0" smtClean="0">
                <a:solidFill>
                  <a:srgbClr val="00B000"/>
                </a:solidFill>
              </a:rPr>
              <a:t>CALE</a:t>
            </a:r>
            <a:endParaRPr lang="pt-PT" b="1" dirty="0">
              <a:solidFill>
                <a:srgbClr val="00B000"/>
              </a:solidFill>
            </a:endParaRPr>
          </a:p>
        </p:txBody>
      </p:sp>
      <p:pic>
        <p:nvPicPr>
          <p:cNvPr id="7" name="Imagem 6" descr="Resultado de imagem para cale andebo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04664"/>
            <a:ext cx="1200563" cy="76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m 9" descr="20161018_1148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1268760"/>
            <a:ext cx="4680520" cy="2808311"/>
          </a:xfrm>
          <a:prstGeom prst="rect">
            <a:avLst/>
          </a:prstGeom>
        </p:spPr>
      </p:pic>
      <p:pic>
        <p:nvPicPr>
          <p:cNvPr id="11" name="Imagem 10" descr="20161018_1148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6136" y="1988840"/>
            <a:ext cx="2651787" cy="159107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t-PT" b="1" dirty="0" smtClean="0">
                <a:solidFill>
                  <a:srgbClr val="00B0F0"/>
                </a:solidFill>
              </a:rPr>
              <a:t>  </a:t>
            </a:r>
            <a:r>
              <a:rPr lang="pt-PT" b="1" dirty="0" smtClean="0">
                <a:solidFill>
                  <a:srgbClr val="00B050"/>
                </a:solidFill>
              </a:rPr>
              <a:t>COHAEMATO</a:t>
            </a:r>
            <a:endParaRPr lang="pt-PT" b="1" dirty="0">
              <a:solidFill>
                <a:srgbClr val="00B050"/>
              </a:solidFill>
            </a:endParaRPr>
          </a:p>
        </p:txBody>
      </p:sp>
      <p:pic>
        <p:nvPicPr>
          <p:cNvPr id="8" name="Imagem 7" descr="Resultado de imagem para grupo desportivo cultural da cohaemat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04664"/>
            <a:ext cx="1503487" cy="1026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magem 13" descr="20161019_1127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196752"/>
            <a:ext cx="4896544" cy="2937926"/>
          </a:xfrm>
          <a:prstGeom prst="rect">
            <a:avLst/>
          </a:prstGeom>
        </p:spPr>
      </p:pic>
      <p:pic>
        <p:nvPicPr>
          <p:cNvPr id="12" name="Imagem 11" descr="20161019_1127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3861048"/>
            <a:ext cx="4464496" cy="267869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t-PT" b="1" dirty="0" smtClean="0">
                <a:solidFill>
                  <a:srgbClr val="00B0F0"/>
                </a:solidFill>
              </a:rPr>
              <a:t>       </a:t>
            </a:r>
            <a:r>
              <a:rPr lang="pt-PT" b="1" dirty="0" smtClean="0">
                <a:solidFill>
                  <a:srgbClr val="C00000"/>
                </a:solidFill>
              </a:rPr>
              <a:t>GDBL</a:t>
            </a:r>
            <a:endParaRPr lang="pt-PT" b="1" dirty="0">
              <a:solidFill>
                <a:srgbClr val="C00000"/>
              </a:solidFill>
            </a:endParaRPr>
          </a:p>
        </p:txBody>
      </p:sp>
      <p:pic>
        <p:nvPicPr>
          <p:cNvPr id="6" name="Imagem 5" descr="Resultado de imagem para grupo desportivo de basquetebol de leç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76672"/>
            <a:ext cx="777544" cy="99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20161017_1313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4869160"/>
            <a:ext cx="2411760" cy="1447056"/>
          </a:xfrm>
          <a:prstGeom prst="rect">
            <a:avLst/>
          </a:prstGeom>
        </p:spPr>
      </p:pic>
      <p:pic>
        <p:nvPicPr>
          <p:cNvPr id="10" name="Imagem 9" descr="20161017_1315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1628800"/>
            <a:ext cx="3023320" cy="1813992"/>
          </a:xfrm>
          <a:prstGeom prst="rect">
            <a:avLst/>
          </a:prstGeom>
        </p:spPr>
      </p:pic>
      <p:pic>
        <p:nvPicPr>
          <p:cNvPr id="11" name="Imagem 10" descr="RECORT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1600" y="1268760"/>
            <a:ext cx="4133850" cy="3276600"/>
          </a:xfrm>
          <a:prstGeom prst="rect">
            <a:avLst/>
          </a:prstGeom>
        </p:spPr>
      </p:pic>
      <p:pic>
        <p:nvPicPr>
          <p:cNvPr id="13" name="Imagem 12" descr="20161017_13124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6096" y="3860439"/>
            <a:ext cx="3024336" cy="181460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t-PT" b="1" dirty="0" smtClean="0">
                <a:solidFill>
                  <a:srgbClr val="FFC000"/>
                </a:solidFill>
              </a:rPr>
              <a:t>  </a:t>
            </a:r>
            <a:r>
              <a:rPr lang="pt-PT" b="1" dirty="0" smtClean="0">
                <a:solidFill>
                  <a:srgbClr val="D2A000"/>
                </a:solidFill>
              </a:rPr>
              <a:t>Clube C+S de Lavra</a:t>
            </a:r>
            <a:endParaRPr lang="pt-PT" b="1" dirty="0">
              <a:solidFill>
                <a:srgbClr val="D2A000"/>
              </a:solidFill>
            </a:endParaRPr>
          </a:p>
        </p:txBody>
      </p:sp>
      <p:pic>
        <p:nvPicPr>
          <p:cNvPr id="8" name="Imagem 7" descr="Resultado de imagem para clube de desporto c+s de lavr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332656"/>
            <a:ext cx="931230" cy="791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m 3" descr="20161019_1035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844824"/>
            <a:ext cx="6084168" cy="365050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159</Words>
  <Application>Microsoft Office PowerPoint</Application>
  <PresentationFormat>Apresentação no Ecrã (4:3)</PresentationFormat>
  <Paragraphs>16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9" baseType="lpstr">
      <vt:lpstr>Tema do Office</vt:lpstr>
      <vt:lpstr>Semana da Educação Física 17 a 21 de outubro</vt:lpstr>
      <vt:lpstr>Just Dancing School </vt:lpstr>
      <vt:lpstr>    Judo Force </vt:lpstr>
      <vt:lpstr>    CDUPRugby</vt:lpstr>
      <vt:lpstr>    CALE</vt:lpstr>
      <vt:lpstr>  COHAEMATO</vt:lpstr>
      <vt:lpstr>       GDBL</vt:lpstr>
      <vt:lpstr>  Clube C+S de Lavra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Semana da Educação Física 17 a 21 de outubro</dc:title>
  <dc:creator>Madalena</dc:creator>
  <cp:lastModifiedBy>Madalena</cp:lastModifiedBy>
  <cp:revision>13</cp:revision>
  <dcterms:created xsi:type="dcterms:W3CDTF">2016-10-23T16:34:46Z</dcterms:created>
  <dcterms:modified xsi:type="dcterms:W3CDTF">2016-10-27T13:43:25Z</dcterms:modified>
</cp:coreProperties>
</file>